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50FD"/>
    <a:srgbClr val="CD5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2619-835E-52BE-F8DE-BFC21C081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888FD3-1432-CA4E-AE03-7D7A7CB43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8D274-1D2D-AAC0-8B69-68494DD29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06216-7513-924A-3435-BB3743FF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B739C-11BB-79E8-1C79-88CF8B43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9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AA7A7-0DFF-5FE9-5CAE-34098193F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A7195-FD3B-27DE-2151-7F1F45229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08CEE-2C9B-BCCB-F7A7-9D90E1202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086BE-156B-09F4-B71F-9DFFC5440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A336A-7650-92DA-7FF4-7C6CCEBB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3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5592B-79F5-B2F2-5161-2B5AB96CD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4CC981-7F4F-757A-2649-D47A7D432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0B9-80A1-3C34-4D17-6B561584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D9B16-C30B-5A48-090E-8829CD9A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7B0AD-0F34-66CD-8D7B-E8266CAD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7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7768-B93F-AB30-23BF-B85CA6E4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01BCB-0DBD-918B-F092-50676EB11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856E1-0CB7-13A4-0B5C-99D49178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3347E-2CFC-7942-87D4-296C6123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E1ACF-6657-36C4-BC1D-A5E97C87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3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BBFA-764F-E0FA-DA68-FC149AFF0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D5F19-D40B-7E76-5F5A-6D79FA241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84E93-DCA3-0A27-C1DF-7792BED6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7361F-C245-7152-08D4-81466F6E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8BE62-C6CA-71E8-C38C-D6D847B62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2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AE5B-BF46-48A1-03C8-2F85A1E39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080B1-8FF4-F600-A828-BE162EA20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CE318-FFDE-0C81-D2DA-5A9D8146C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62175-010B-69FB-F6AD-3D4703931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3CD37-956C-C705-2AFB-F769BD75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6715F-1B0C-EE54-B385-995041C3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3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4B3D-8786-35EB-FEB4-73CA4702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6CDEB-1EF9-7973-D23F-00C005522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20522-2D88-91BD-29C7-6C80D0671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0B0F8-7840-6894-1714-50B7E23B7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BE2BC7-7BD2-03BE-F09D-A591EFE54A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AAB42F-6834-9AF2-24BE-9EBEC81B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ACE165-F42F-6A13-2C0F-7BC0961C4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9E5588-507F-B1FE-D0D7-FA5FEC9A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7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36740-AB0F-E0E5-562B-D79130A48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CCC419-4973-A0B1-71BB-231E1BEC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4A7620-3B25-1726-8804-CC8DDCD4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CCEA0-03A0-B2A6-86B4-CE9BBC299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1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4FCFB-B069-06C2-26C6-5FF921E3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6ED56-89EC-DA05-3DBA-BB96C68CC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349B07-C3A9-0016-EEBD-5638C89EA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8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3697D-2208-B37A-6A34-6C92B3D90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50B30-A0EE-66BE-B06E-1FD39AA53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ED47E-282E-CB17-230D-2B753860A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EEC37-E5D9-3494-A87E-798C5F2C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C85EDB-D6BC-68BB-A8A4-DCE36231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E4B7A-08EE-146F-7173-FFB5F2634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3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574-8CDE-5F97-8D99-02E894F39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B08356-D86E-72E2-9647-EA9405200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4D808-358A-07B4-2463-532763D35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E25C5-482F-3806-782F-14A6B80F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1471F-169E-E313-6029-653CB518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BB2A5-8140-4C14-91E5-62A814FE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8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2B5CD-331C-3BC9-DD7D-246C384DE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5C5A9-D1F2-B6CC-B622-E8406926F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2299F-8E4C-3E5E-8E17-1ACAB5F5A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C194C4-F570-46BA-8199-AAFE72774FCD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48572-FDCC-930F-4ABD-AFE517097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95D67-9CBC-B9DD-FBFD-B28C3A296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166E63-65D6-4B74-99B6-0F6E01EEE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5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559294"/>
            <a:ext cx="12191999" cy="6298279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428"/>
            <a:ext cx="6096001" cy="6858000"/>
          </a:xfrm>
          <a:prstGeom prst="rect">
            <a:avLst/>
          </a:prstGeom>
          <a:gradFill>
            <a:gsLst>
              <a:gs pos="13000">
                <a:srgbClr val="000000">
                  <a:alpha val="72000"/>
                </a:srgbClr>
              </a:gs>
              <a:gs pos="99000">
                <a:schemeClr val="accent1">
                  <a:lumMod val="50000"/>
                  <a:alpha val="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A3688-6B70-74CD-AEFE-9AFD45C5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758" y="724161"/>
            <a:ext cx="9947305" cy="10906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FFFFFF"/>
                </a:solidFill>
                <a:latin typeface="Century" panose="02040604050505020304" pitchFamily="18" charset="0"/>
              </a:rPr>
              <a:t>Jamia Hamdard </a:t>
            </a:r>
            <a:br>
              <a:rPr lang="en-US" sz="4800" b="1" dirty="0">
                <a:solidFill>
                  <a:srgbClr val="FFFFFF"/>
                </a:solidFill>
                <a:latin typeface="Century" panose="02040604050505020304" pitchFamily="18" charset="0"/>
              </a:rPr>
            </a:br>
            <a:r>
              <a:rPr lang="en-US" sz="4800" b="1" dirty="0">
                <a:solidFill>
                  <a:srgbClr val="FFFFFF"/>
                </a:solidFill>
                <a:latin typeface="Century" panose="02040604050505020304" pitchFamily="18" charset="0"/>
              </a:rPr>
              <a:t>Mountaineering and Trekking Club</a:t>
            </a:r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32B3ACB3-D689-442E-8A40-8680B0FEB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063256" y="400727"/>
            <a:ext cx="4065484" cy="8849062"/>
          </a:xfrm>
          <a:custGeom>
            <a:avLst/>
            <a:gdLst>
              <a:gd name="connsiteX0" fmla="*/ 0 w 4065484"/>
              <a:gd name="connsiteY0" fmla="*/ 4424531 h 8849062"/>
              <a:gd name="connsiteX1" fmla="*/ 3899197 w 4065484"/>
              <a:gd name="connsiteY1" fmla="*/ 8840480 h 8849062"/>
              <a:gd name="connsiteX2" fmla="*/ 4065484 w 4065484"/>
              <a:gd name="connsiteY2" fmla="*/ 8849062 h 8849062"/>
              <a:gd name="connsiteX3" fmla="*/ 4065483 w 4065484"/>
              <a:gd name="connsiteY3" fmla="*/ 0 h 8849062"/>
              <a:gd name="connsiteX4" fmla="*/ 3899197 w 4065484"/>
              <a:gd name="connsiteY4" fmla="*/ 8581 h 8849062"/>
              <a:gd name="connsiteX5" fmla="*/ 0 w 4065484"/>
              <a:gd name="connsiteY5" fmla="*/ 4424531 h 884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5484" h="8849062">
                <a:moveTo>
                  <a:pt x="0" y="4424531"/>
                </a:moveTo>
                <a:cubicBezTo>
                  <a:pt x="0" y="6722831"/>
                  <a:pt x="1709076" y="8613167"/>
                  <a:pt x="3899197" y="8840480"/>
                </a:cubicBezTo>
                <a:lnTo>
                  <a:pt x="4065484" y="8849062"/>
                </a:lnTo>
                <a:lnTo>
                  <a:pt x="4065483" y="0"/>
                </a:lnTo>
                <a:lnTo>
                  <a:pt x="3899197" y="8581"/>
                </a:lnTo>
                <a:cubicBezTo>
                  <a:pt x="1709075" y="235897"/>
                  <a:pt x="0" y="2126232"/>
                  <a:pt x="0" y="44245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5000"/>
                </a:schemeClr>
              </a:gs>
              <a:gs pos="68000">
                <a:schemeClr val="accent1">
                  <a:alpha val="15000"/>
                </a:schemeClr>
              </a:gs>
            </a:gsLst>
            <a:lin ang="21594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What is Mountaineering? | A Beginner's ...">
            <a:extLst>
              <a:ext uri="{FF2B5EF4-FFF2-40B4-BE49-F238E27FC236}">
                <a16:creationId xmlns:a16="http://schemas.microsoft.com/office/drawing/2014/main" id="{D668CB29-6F89-D44C-C96D-D3775DE51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50" r="-1" b="-1"/>
          <a:stretch/>
        </p:blipFill>
        <p:spPr bwMode="auto">
          <a:xfrm>
            <a:off x="3284180" y="4013975"/>
            <a:ext cx="6154460" cy="2869731"/>
          </a:xfrm>
          <a:custGeom>
            <a:avLst/>
            <a:gdLst/>
            <a:ahLst/>
            <a:cxnLst/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B3BA68-403C-78CC-F357-2EF037FCF8DA}"/>
              </a:ext>
            </a:extLst>
          </p:cNvPr>
          <p:cNvSpPr/>
          <p:nvPr/>
        </p:nvSpPr>
        <p:spPr>
          <a:xfrm>
            <a:off x="6006152" y="5436884"/>
            <a:ext cx="2870200" cy="914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stical Woods Rough Script" panose="020F0502020204030204" pitchFamily="2" charset="0"/>
              </a:rPr>
              <a:t>Adventure calling!!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D5AA06-2284-6973-F7A4-6B5B351A7DA7}"/>
              </a:ext>
            </a:extLst>
          </p:cNvPr>
          <p:cNvSpPr/>
          <p:nvPr/>
        </p:nvSpPr>
        <p:spPr>
          <a:xfrm>
            <a:off x="25667" y="3428572"/>
            <a:ext cx="3524802" cy="302131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b="1" dirty="0"/>
              <a:t>Activities: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Long walks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Heritage walks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Trekking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Hiking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Training of mountaineering </a:t>
            </a:r>
          </a:p>
          <a:p>
            <a:r>
              <a:rPr lang="en-US" dirty="0"/>
              <a:t>In collaboration with </a:t>
            </a:r>
            <a:r>
              <a:rPr lang="en-US" b="1" dirty="0"/>
              <a:t>Indian Mountaineering  Federation</a:t>
            </a:r>
          </a:p>
          <a:p>
            <a:endParaRPr lang="en-US" dirty="0"/>
          </a:p>
          <a:p>
            <a:pPr algn="ctr"/>
            <a:endParaRPr lang="en-US" dirty="0"/>
          </a:p>
        </p:txBody>
      </p:sp>
      <p:pic>
        <p:nvPicPr>
          <p:cNvPr id="7" name="Picture 6" descr="A qr code with orange squares&#10;&#10;Description automatically generated">
            <a:extLst>
              <a:ext uri="{FF2B5EF4-FFF2-40B4-BE49-F238E27FC236}">
                <a16:creationId xmlns:a16="http://schemas.microsoft.com/office/drawing/2014/main" id="{0E8D698A-7B7B-E8BC-405D-2E228252E7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600" y="5422707"/>
            <a:ext cx="1318881" cy="13188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F5106AB-6533-9960-93D9-4B7326D8D0B8}"/>
              </a:ext>
            </a:extLst>
          </p:cNvPr>
          <p:cNvSpPr/>
          <p:nvPr/>
        </p:nvSpPr>
        <p:spPr>
          <a:xfrm>
            <a:off x="10343323" y="5017041"/>
            <a:ext cx="1983481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Click to register:</a:t>
            </a:r>
          </a:p>
        </p:txBody>
      </p:sp>
    </p:spTree>
    <p:extLst>
      <p:ext uri="{BB962C8B-B14F-4D97-AF65-F5344CB8AC3E}">
        <p14:creationId xmlns:p14="http://schemas.microsoft.com/office/powerpoint/2010/main" val="1145965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Century</vt:lpstr>
      <vt:lpstr>Mystical Woods Rough Script</vt:lpstr>
      <vt:lpstr>Wingdings</vt:lpstr>
      <vt:lpstr>Office Theme</vt:lpstr>
      <vt:lpstr>Jamia Hamdard  Mountaineering and Trekking Club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Gifty Bijoy</dc:creator>
  <cp:lastModifiedBy>Gifty Bijoy</cp:lastModifiedBy>
  <cp:revision>4</cp:revision>
  <dcterms:created xsi:type="dcterms:W3CDTF">2024-12-24T04:02:06Z</dcterms:created>
  <dcterms:modified xsi:type="dcterms:W3CDTF">2024-12-24T06:19:18Z</dcterms:modified>
</cp:coreProperties>
</file>